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1" r:id="rId5"/>
    <p:sldId id="262" r:id="rId6"/>
    <p:sldId id="263" r:id="rId7"/>
    <p:sldId id="264" r:id="rId8"/>
    <p:sldId id="265" r:id="rId9"/>
    <p:sldId id="260"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7" autoAdjust="0"/>
    <p:restoredTop sz="94660"/>
  </p:normalViewPr>
  <p:slideViewPr>
    <p:cSldViewPr>
      <p:cViewPr varScale="1">
        <p:scale>
          <a:sx n="81" d="100"/>
          <a:sy n="81" d="100"/>
        </p:scale>
        <p:origin x="-102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D5DD79DB-479D-428A-A4BA-FBB53486F05E}" type="datetimeFigureOut">
              <a:rPr lang="en-US" smtClean="0"/>
              <a:pPr/>
              <a:t>4/11/2012</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EEA7C548-2B6F-4153-9C96-B1F0EB1F892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DD79DB-479D-428A-A4BA-FBB53486F05E}" type="datetimeFigureOut">
              <a:rPr lang="en-US" smtClean="0"/>
              <a:pPr/>
              <a:t>4/11/2012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A7C548-2B6F-4153-9C96-B1F0EB1F892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DD79DB-479D-428A-A4BA-FBB53486F05E}" type="datetimeFigureOut">
              <a:rPr lang="en-US" smtClean="0"/>
              <a:pPr/>
              <a:t>4/11/2012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A7C548-2B6F-4153-9C96-B1F0EB1F892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D5DD79DB-479D-428A-A4BA-FBB53486F05E}" type="datetimeFigureOut">
              <a:rPr lang="en-US" smtClean="0"/>
              <a:pPr/>
              <a:t>4/11/2012</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EEA7C548-2B6F-4153-9C96-B1F0EB1F892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D5DD79DB-479D-428A-A4BA-FBB53486F05E}" type="datetimeFigureOut">
              <a:rPr lang="en-US" smtClean="0"/>
              <a:pPr/>
              <a:t>4/11/2012</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EEA7C548-2B6F-4153-9C96-B1F0EB1F892D}"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D5DD79DB-479D-428A-A4BA-FBB53486F05E}" type="datetimeFigureOut">
              <a:rPr lang="en-US" smtClean="0"/>
              <a:pPr/>
              <a:t>4/11/2012</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EEA7C548-2B6F-4153-9C96-B1F0EB1F892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D5DD79DB-479D-428A-A4BA-FBB53486F05E}" type="datetimeFigureOut">
              <a:rPr lang="en-US" smtClean="0"/>
              <a:pPr/>
              <a:t>4/11/2012</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EEA7C548-2B6F-4153-9C96-B1F0EB1F892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5DD79DB-479D-428A-A4BA-FBB53486F05E}" type="datetimeFigureOut">
              <a:rPr lang="en-US" smtClean="0"/>
              <a:pPr/>
              <a:t>4/11/2012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A7C548-2B6F-4153-9C96-B1F0EB1F892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D5DD79DB-479D-428A-A4BA-FBB53486F05E}" type="datetimeFigureOut">
              <a:rPr lang="en-US" smtClean="0"/>
              <a:pPr/>
              <a:t>4/11/2012</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EEA7C548-2B6F-4153-9C96-B1F0EB1F892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D5DD79DB-479D-428A-A4BA-FBB53486F05E}" type="datetimeFigureOut">
              <a:rPr lang="en-US" smtClean="0"/>
              <a:pPr/>
              <a:t>4/11/2012</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EEA7C548-2B6F-4153-9C96-B1F0EB1F892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D5DD79DB-479D-428A-A4BA-FBB53486F05E}" type="datetimeFigureOut">
              <a:rPr lang="en-US" smtClean="0"/>
              <a:pPr/>
              <a:t>4/11/2012</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EEA7C548-2B6F-4153-9C96-B1F0EB1F892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5DD79DB-479D-428A-A4BA-FBB53486F05E}" type="datetimeFigureOut">
              <a:rPr lang="en-US" smtClean="0"/>
              <a:pPr/>
              <a:t>4/11/2012</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EA7C548-2B6F-4153-9C96-B1F0EB1F892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Hate_crime" TargetMode="External"/><Relationship Id="rId2" Type="http://schemas.openxmlformats.org/officeDocument/2006/relationships/hyperlink" Target="http://www.beyondhomophobia.com/blog/category/hate-crimes/" TargetMode="External"/><Relationship Id="rId1" Type="http://schemas.openxmlformats.org/officeDocument/2006/relationships/slideLayout" Target="../slideLayouts/slideLayout2.xml"/><Relationship Id="rId6" Type="http://schemas.openxmlformats.org/officeDocument/2006/relationships/hyperlink" Target="http://www.adl.org/combating" TargetMode="External"/><Relationship Id="rId5" Type="http://schemas.openxmlformats.org/officeDocument/2006/relationships/hyperlink" Target="http://www.fbi.gov/about-us/investigate/civilrights/hate_crimes" TargetMode="External"/><Relationship Id="rId4" Type="http://schemas.openxmlformats.org/officeDocument/2006/relationships/hyperlink" Target="http://www.civilrights.org/abou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Combating hate crimes</a:t>
            </a:r>
            <a:endParaRPr lang="en-US" dirty="0"/>
          </a:p>
        </p:txBody>
      </p:sp>
      <p:pic>
        <p:nvPicPr>
          <p:cNvPr id="5" name="Picture Placeholder 4" descr="POSTER.jpg"/>
          <p:cNvPicPr>
            <a:picLocks noGrp="1" noChangeAspect="1"/>
          </p:cNvPicPr>
          <p:nvPr>
            <p:ph type="pic" idx="1"/>
          </p:nvPr>
        </p:nvPicPr>
        <p:blipFill>
          <a:blip r:embed="rId2" cstate="print"/>
          <a:stretch>
            <a:fillRect/>
          </a:stretch>
        </p:blipFill>
        <p:spPr>
          <a:xfrm flipV="1">
            <a:off x="1143000" y="5688779"/>
            <a:ext cx="7333488" cy="45719"/>
          </a:xfrm>
        </p:spPr>
      </p:pic>
      <p:sp>
        <p:nvSpPr>
          <p:cNvPr id="3" name="Subtitle 2"/>
          <p:cNvSpPr>
            <a:spLocks noGrp="1"/>
          </p:cNvSpPr>
          <p:nvPr>
            <p:ph type="body" sz="half" idx="2"/>
          </p:nvPr>
        </p:nvSpPr>
        <p:spPr/>
        <p:txBody>
          <a:bodyPr/>
          <a:lstStyle/>
          <a:p>
            <a:r>
              <a:rPr lang="en-US" dirty="0" smtClean="0"/>
              <a:t>Cody </a:t>
            </a:r>
            <a:r>
              <a:rPr lang="en-US" dirty="0" err="1" smtClean="0"/>
              <a:t>Blasio</a:t>
            </a:r>
            <a:endParaRPr lang="en-US" dirty="0" smtClean="0"/>
          </a:p>
          <a:p>
            <a:endParaRPr lang="en-US" dirty="0"/>
          </a:p>
        </p:txBody>
      </p:sp>
      <p:pic>
        <p:nvPicPr>
          <p:cNvPr id="6" name="Picture 5" descr="HATE.....jpg"/>
          <p:cNvPicPr>
            <a:picLocks noChangeAspect="1"/>
          </p:cNvPicPr>
          <p:nvPr/>
        </p:nvPicPr>
        <p:blipFill>
          <a:blip r:embed="rId2" cstate="print"/>
          <a:stretch>
            <a:fillRect/>
          </a:stretch>
        </p:blipFill>
        <p:spPr>
          <a:xfrm>
            <a:off x="1143000" y="0"/>
            <a:ext cx="8001000" cy="5867400"/>
          </a:xfrm>
          <a:prstGeom prst="rect">
            <a:avLst/>
          </a:prstGeom>
        </p:spPr>
      </p:pic>
    </p:spTree>
  </p:cSld>
  <p:clrMapOvr>
    <a:masterClrMapping/>
  </p:clrMapOvr>
  <p:transition>
    <p:blind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Informational sites</a:t>
            </a:r>
            <a:endParaRPr lang="en-US" dirty="0"/>
          </a:p>
        </p:txBody>
      </p:sp>
      <p:sp>
        <p:nvSpPr>
          <p:cNvPr id="6" name="Content Placeholder 5"/>
          <p:cNvSpPr>
            <a:spLocks noGrp="1"/>
          </p:cNvSpPr>
          <p:nvPr>
            <p:ph idx="1"/>
          </p:nvPr>
        </p:nvSpPr>
        <p:spPr/>
        <p:txBody>
          <a:bodyPr/>
          <a:lstStyle/>
          <a:p>
            <a:r>
              <a:rPr lang="en-US" dirty="0" smtClean="0">
                <a:hlinkClick r:id="rId2"/>
              </a:rPr>
              <a:t>http://www.beyondhomophobia.com/blog/category/hate-crimes</a:t>
            </a:r>
            <a:r>
              <a:rPr lang="en-US" dirty="0" smtClean="0">
                <a:hlinkClick r:id="rId2"/>
              </a:rPr>
              <a:t>/</a:t>
            </a:r>
            <a:endParaRPr lang="en-US" dirty="0" smtClean="0"/>
          </a:p>
          <a:p>
            <a:r>
              <a:rPr lang="en-US" dirty="0" smtClean="0">
                <a:hlinkClick r:id="rId3"/>
              </a:rPr>
              <a:t>http://en.wikipedia.org/wiki/Hate_crime</a:t>
            </a:r>
            <a:endParaRPr lang="en-US" dirty="0" smtClean="0"/>
          </a:p>
          <a:p>
            <a:r>
              <a:rPr lang="en-US" dirty="0" smtClean="0">
                <a:hlinkClick r:id="rId4"/>
              </a:rPr>
              <a:t>http://www.civilrights.org/about</a:t>
            </a:r>
            <a:r>
              <a:rPr lang="en-US" dirty="0" smtClean="0">
                <a:hlinkClick r:id="rId4"/>
              </a:rPr>
              <a:t>/</a:t>
            </a:r>
            <a:endParaRPr lang="en-US" dirty="0" smtClean="0"/>
          </a:p>
          <a:p>
            <a:r>
              <a:rPr lang="en-US" dirty="0" smtClean="0">
                <a:hlinkClick r:id="rId5"/>
              </a:rPr>
              <a:t>http://</a:t>
            </a:r>
            <a:r>
              <a:rPr lang="en-US" dirty="0" smtClean="0">
                <a:hlinkClick r:id="rId5"/>
              </a:rPr>
              <a:t>www.fbi.gov/about-us/investigate/civilrights/hate_crimes</a:t>
            </a:r>
            <a:endParaRPr lang="en-US" dirty="0" smtClean="0"/>
          </a:p>
          <a:p>
            <a:r>
              <a:rPr lang="en-US" dirty="0" smtClean="0">
                <a:hlinkClick r:id="rId6"/>
              </a:rPr>
              <a:t>http://www.adl.org/combating</a:t>
            </a:r>
            <a:r>
              <a:rPr lang="en-US" dirty="0" smtClean="0"/>
              <a:t>_hate/</a:t>
            </a:r>
            <a:endParaRPr lang="en-US" dirty="0" smtClean="0"/>
          </a:p>
          <a:p>
            <a:endParaRPr lang="en-US" dirty="0"/>
          </a:p>
        </p:txBody>
      </p:sp>
    </p:spTree>
  </p:cSld>
  <p:clrMapOvr>
    <a:masterClrMapping/>
  </p:clrMapOvr>
  <p:transition>
    <p:blind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Hate definition  and back ground information on hate crimes</a:t>
            </a:r>
            <a:br>
              <a:rPr lang="en-US" dirty="0" smtClean="0"/>
            </a:br>
            <a:endParaRPr lang="en-US" dirty="0"/>
          </a:p>
        </p:txBody>
      </p:sp>
      <p:sp>
        <p:nvSpPr>
          <p:cNvPr id="3" name="Subtitle 2"/>
          <p:cNvSpPr>
            <a:spLocks noGrp="1"/>
          </p:cNvSpPr>
          <p:nvPr>
            <p:ph idx="1"/>
          </p:nvPr>
        </p:nvSpPr>
        <p:spPr/>
        <p:txBody>
          <a:bodyPr>
            <a:normAutofit fontScale="70000" lnSpcReduction="20000"/>
          </a:bodyPr>
          <a:lstStyle/>
          <a:p>
            <a:r>
              <a:rPr lang="en-US" dirty="0" smtClean="0"/>
              <a:t>Hate -Feel intense or passionate dislike for somebody</a:t>
            </a:r>
            <a:br>
              <a:rPr lang="en-US" dirty="0" smtClean="0"/>
            </a:br>
            <a:endParaRPr lang="en-US" dirty="0" smtClean="0"/>
          </a:p>
          <a:p>
            <a:r>
              <a:rPr lang="en-US" dirty="0" smtClean="0"/>
              <a:t>hate crimes was first noticed by congress in the late 1990s </a:t>
            </a:r>
          </a:p>
          <a:p>
            <a:r>
              <a:rPr lang="en-US" dirty="0" smtClean="0"/>
              <a:t> Crimes of hatred and prejudice—from lynching to cross burnings to vandalism of synagogues—are a sad fact of American history, but the term “hate crime” did not enter the nation’s vocabulary until the 1980s, when emerging hate groups like the Skinheads launched a wave of bias-related crime. The FBI began investigating what we now call hate crimes as far back as World War I, when the Ku Klux Klan first attracted our attention. Today, we remain dedicated to working with state and local partners to prevent these crimes and to bring to justice those who commit them.</a:t>
            </a:r>
          </a:p>
          <a:p>
            <a:endParaRPr lang="en-US" dirty="0" smtClean="0"/>
          </a:p>
          <a:p>
            <a:endParaRPr lang="en-US" dirty="0"/>
          </a:p>
        </p:txBody>
      </p:sp>
    </p:spTree>
  </p:cSld>
  <p:clrMapOvr>
    <a:masterClrMapping/>
  </p:clrMapOvr>
  <p:transition>
    <p:blind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Chart of hate crimes around the world </a:t>
            </a:r>
            <a:endParaRPr lang="en-US" dirty="0"/>
          </a:p>
        </p:txBody>
      </p:sp>
      <p:pic>
        <p:nvPicPr>
          <p:cNvPr id="4" name="Content Placeholder 3" descr="hate crime chart.gif"/>
          <p:cNvPicPr>
            <a:picLocks noGrp="1" noChangeAspect="1"/>
          </p:cNvPicPr>
          <p:nvPr>
            <p:ph idx="1"/>
          </p:nvPr>
        </p:nvPicPr>
        <p:blipFill>
          <a:blip r:embed="rId2" cstate="print"/>
          <a:stretch>
            <a:fillRect/>
          </a:stretch>
        </p:blipFill>
        <p:spPr>
          <a:xfrm>
            <a:off x="645969" y="1447800"/>
            <a:ext cx="7202631" cy="5358480"/>
          </a:xfrm>
        </p:spPr>
      </p:pic>
    </p:spTree>
  </p:cSld>
  <p:clrMapOvr>
    <a:masterClrMapping/>
  </p:clrMapOvr>
  <p:transition>
    <p:blind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to prevent hate  crimes</a:t>
            </a:r>
            <a:br>
              <a:rPr lang="en-US" dirty="0" smtClean="0"/>
            </a:br>
            <a:endParaRPr lang="en-US" dirty="0"/>
          </a:p>
        </p:txBody>
      </p:sp>
      <p:sp>
        <p:nvSpPr>
          <p:cNvPr id="3" name="Content Placeholder 2"/>
          <p:cNvSpPr>
            <a:spLocks noGrp="1"/>
          </p:cNvSpPr>
          <p:nvPr>
            <p:ph idx="1"/>
          </p:nvPr>
        </p:nvSpPr>
        <p:spPr>
          <a:xfrm>
            <a:off x="457200" y="914400"/>
            <a:ext cx="8229600" cy="5540408"/>
          </a:xfrm>
        </p:spPr>
        <p:txBody>
          <a:bodyPr>
            <a:normAutofit/>
          </a:bodyPr>
          <a:lstStyle/>
          <a:p>
            <a:r>
              <a:rPr lang="en-US" dirty="0" smtClean="0"/>
              <a:t>First  look at the news read the news paper to gather information on different hate crimes going on around the world </a:t>
            </a:r>
          </a:p>
          <a:p>
            <a:r>
              <a:rPr lang="en-US" dirty="0" smtClean="0"/>
              <a:t>Second  raise awareness in your neighbor hood </a:t>
            </a:r>
          </a:p>
          <a:p>
            <a:r>
              <a:rPr lang="en-US" dirty="0" smtClean="0"/>
              <a:t>Third go to different schools and talk to them about the affect of hate crimes going on in the world</a:t>
            </a:r>
          </a:p>
          <a:p>
            <a:r>
              <a:rPr lang="en-US" dirty="0" smtClean="0"/>
              <a:t>Last tell everybody what  can happen if you hate on other  people</a:t>
            </a:r>
            <a:endParaRPr lang="en-US" dirty="0"/>
          </a:p>
        </p:txBody>
      </p:sp>
      <p:pic>
        <p:nvPicPr>
          <p:cNvPr id="4" name="Picture 3" descr="abc_ht_trayvon_martin_george_zimmerman_2_jt_120318_wg (1).jpg"/>
          <p:cNvPicPr>
            <a:picLocks noChangeAspect="1"/>
          </p:cNvPicPr>
          <p:nvPr/>
        </p:nvPicPr>
        <p:blipFill>
          <a:blip r:embed="rId2" cstate="print"/>
          <a:stretch>
            <a:fillRect/>
          </a:stretch>
        </p:blipFill>
        <p:spPr>
          <a:xfrm>
            <a:off x="5901030" y="5335459"/>
            <a:ext cx="2710165" cy="1246676"/>
          </a:xfrm>
          <a:prstGeom prst="rect">
            <a:avLst/>
          </a:prstGeom>
        </p:spPr>
      </p:pic>
    </p:spTree>
  </p:cSld>
  <p:clrMapOvr>
    <a:masterClrMapping/>
  </p:clrMapOvr>
  <p:transition>
    <p:blind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Examples of hate crimes</a:t>
            </a:r>
            <a:br>
              <a:rPr lang="en-US" dirty="0" smtClean="0"/>
            </a:br>
            <a:endParaRPr lang="en-US" dirty="0"/>
          </a:p>
        </p:txBody>
      </p:sp>
      <p:sp>
        <p:nvSpPr>
          <p:cNvPr id="3" name="Content Placeholder 2"/>
          <p:cNvSpPr>
            <a:spLocks noGrp="1"/>
          </p:cNvSpPr>
          <p:nvPr>
            <p:ph idx="1"/>
          </p:nvPr>
        </p:nvSpPr>
        <p:spPr>
          <a:xfrm>
            <a:off x="533400" y="1371600"/>
            <a:ext cx="8229600" cy="4800600"/>
          </a:xfrm>
        </p:spPr>
        <p:txBody>
          <a:bodyPr/>
          <a:lstStyle/>
          <a:p>
            <a:r>
              <a:rPr lang="en-US" dirty="0" smtClean="0"/>
              <a:t>People killing each other over their race, how they look, and etc</a:t>
            </a:r>
          </a:p>
          <a:p>
            <a:r>
              <a:rPr lang="en-US" dirty="0" smtClean="0"/>
              <a:t>Calling people names about how the look</a:t>
            </a:r>
          </a:p>
          <a:p>
            <a:r>
              <a:rPr lang="en-US" dirty="0" smtClean="0"/>
              <a:t>Last people talk about how the walk talk and where they  from those are all examples of hate crimes</a:t>
            </a:r>
          </a:p>
        </p:txBody>
      </p:sp>
      <p:pic>
        <p:nvPicPr>
          <p:cNvPr id="4" name="Picture 3" descr="stop hate crimes.jpg"/>
          <p:cNvPicPr>
            <a:picLocks noChangeAspect="1"/>
          </p:cNvPicPr>
          <p:nvPr/>
        </p:nvPicPr>
        <p:blipFill>
          <a:blip r:embed="rId2" cstate="print"/>
          <a:stretch>
            <a:fillRect/>
          </a:stretch>
        </p:blipFill>
        <p:spPr>
          <a:xfrm>
            <a:off x="4114800" y="4904365"/>
            <a:ext cx="4419600" cy="1798585"/>
          </a:xfrm>
          <a:prstGeom prst="rect">
            <a:avLst/>
          </a:prstGeom>
        </p:spPr>
      </p:pic>
    </p:spTree>
  </p:cSld>
  <p:clrMapOvr>
    <a:masterClrMapping/>
  </p:clrMapOvr>
  <p:transition>
    <p:blind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chart of where most hate crimes happen at</a:t>
            </a:r>
            <a:endParaRPr lang="en-US" dirty="0"/>
          </a:p>
        </p:txBody>
      </p:sp>
      <p:pic>
        <p:nvPicPr>
          <p:cNvPr id="4" name="Content Placeholder 3" descr="chart.gif"/>
          <p:cNvPicPr>
            <a:picLocks noGrp="1" noChangeAspect="1"/>
          </p:cNvPicPr>
          <p:nvPr>
            <p:ph idx="1"/>
          </p:nvPr>
        </p:nvPicPr>
        <p:blipFill>
          <a:blip r:embed="rId2" cstate="print"/>
          <a:stretch>
            <a:fillRect/>
          </a:stretch>
        </p:blipFill>
        <p:spPr>
          <a:xfrm>
            <a:off x="1800225" y="2211387"/>
            <a:ext cx="5543550" cy="3914775"/>
          </a:xfrm>
        </p:spPr>
      </p:pic>
    </p:spTree>
  </p:cSld>
  <p:clrMapOvr>
    <a:masterClrMapping/>
  </p:clrMapOvr>
  <p:transition>
    <p:blind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the affects of hate crimes</a:t>
            </a:r>
            <a:endParaRPr lang="en-US" dirty="0"/>
          </a:p>
        </p:txBody>
      </p:sp>
      <p:sp>
        <p:nvSpPr>
          <p:cNvPr id="3" name="Content Placeholder 2"/>
          <p:cNvSpPr>
            <a:spLocks noGrp="1"/>
          </p:cNvSpPr>
          <p:nvPr>
            <p:ph idx="1"/>
          </p:nvPr>
        </p:nvSpPr>
        <p:spPr/>
        <p:txBody>
          <a:bodyPr/>
          <a:lstStyle/>
          <a:p>
            <a:r>
              <a:rPr lang="en-US" dirty="0" smtClean="0"/>
              <a:t>People kill them </a:t>
            </a:r>
            <a:r>
              <a:rPr lang="en-US" dirty="0" err="1" smtClean="0"/>
              <a:t>selfs</a:t>
            </a:r>
            <a:endParaRPr lang="en-US" dirty="0" smtClean="0"/>
          </a:p>
          <a:p>
            <a:r>
              <a:rPr lang="en-US" dirty="0" smtClean="0"/>
              <a:t>They murder people </a:t>
            </a:r>
          </a:p>
          <a:p>
            <a:r>
              <a:rPr lang="en-US" dirty="0" smtClean="0"/>
              <a:t>They  fight over words that was said .</a:t>
            </a:r>
            <a:endParaRPr lang="en-US" dirty="0"/>
          </a:p>
        </p:txBody>
      </p:sp>
      <p:pic>
        <p:nvPicPr>
          <p:cNvPr id="4" name="Picture 3" descr="gun.jpg"/>
          <p:cNvPicPr>
            <a:picLocks noChangeAspect="1"/>
          </p:cNvPicPr>
          <p:nvPr/>
        </p:nvPicPr>
        <p:blipFill>
          <a:blip r:embed="rId2" cstate="print"/>
          <a:stretch>
            <a:fillRect/>
          </a:stretch>
        </p:blipFill>
        <p:spPr>
          <a:xfrm>
            <a:off x="5867400" y="3505200"/>
            <a:ext cx="3276600" cy="3352800"/>
          </a:xfrm>
          <a:prstGeom prst="rect">
            <a:avLst/>
          </a:prstGeom>
        </p:spPr>
      </p:pic>
    </p:spTree>
  </p:cSld>
  <p:clrMapOvr>
    <a:masterClrMapping/>
  </p:clrMapOvr>
  <p:transition>
    <p:blind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AVOID PEOPLE WHO ARE MESSING WITH YOU</a:t>
            </a:r>
            <a:endParaRPr lang="en-US" dirty="0"/>
          </a:p>
        </p:txBody>
      </p:sp>
      <p:sp>
        <p:nvSpPr>
          <p:cNvPr id="3" name="Content Placeholder 2"/>
          <p:cNvSpPr>
            <a:spLocks noGrp="1"/>
          </p:cNvSpPr>
          <p:nvPr>
            <p:ph idx="1"/>
          </p:nvPr>
        </p:nvSpPr>
        <p:spPr/>
        <p:txBody>
          <a:bodyPr/>
          <a:lstStyle/>
          <a:p>
            <a:r>
              <a:rPr lang="en-US" dirty="0" smtClean="0"/>
              <a:t>FIRST WALK A WAY </a:t>
            </a:r>
          </a:p>
          <a:p>
            <a:r>
              <a:rPr lang="en-US" dirty="0" smtClean="0"/>
              <a:t>SECOND TELL ADULT OR SOMEBODY WHO YOU CAN TRUST </a:t>
            </a:r>
          </a:p>
          <a:p>
            <a:r>
              <a:rPr lang="en-US" dirty="0" smtClean="0"/>
              <a:t>IF IT KEEPS ON HAPPENING CALL THE POLICE AD TELL THEM WHAT HAS BEEN HAPPENING THOSE ARE ALL STEPS TO PREVENT PEOPLE WHO ARE MESSING WITH YOU</a:t>
            </a:r>
            <a:endParaRPr lang="en-US" dirty="0"/>
          </a:p>
        </p:txBody>
      </p:sp>
    </p:spTree>
  </p:cSld>
  <p:clrMapOvr>
    <a:masterClrMapping/>
  </p:clrMapOvr>
  <p:transition>
    <p:blind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Summery of what I learned from this </a:t>
            </a:r>
            <a:endParaRPr lang="en-US" dirty="0"/>
          </a:p>
        </p:txBody>
      </p:sp>
      <p:sp>
        <p:nvSpPr>
          <p:cNvPr id="5" name="Content Placeholder 4"/>
          <p:cNvSpPr>
            <a:spLocks noGrp="1"/>
          </p:cNvSpPr>
          <p:nvPr>
            <p:ph idx="1"/>
          </p:nvPr>
        </p:nvSpPr>
        <p:spPr/>
        <p:txBody>
          <a:bodyPr/>
          <a:lstStyle/>
          <a:p>
            <a:r>
              <a:rPr lang="en-US" dirty="0" smtClean="0"/>
              <a:t>I learned that hate crimes are bad no matter what anybody says. I also learned that hate can lead to violence .if I had a choice I would talk to children about </a:t>
            </a:r>
            <a:r>
              <a:rPr lang="en-US" dirty="0" err="1" smtClean="0"/>
              <a:t>about</a:t>
            </a:r>
            <a:r>
              <a:rPr lang="en-US" dirty="0" smtClean="0"/>
              <a:t> the affects hate crimes can have on  people families.</a:t>
            </a:r>
            <a:endParaRPr lang="en-US" dirty="0"/>
          </a:p>
        </p:txBody>
      </p:sp>
    </p:spTree>
  </p:cSld>
  <p:clrMapOvr>
    <a:masterClrMapping/>
  </p:clrMapOvr>
  <p:transition>
    <p:blind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122</TotalTime>
  <Words>291</Words>
  <Application>Microsoft Office PowerPoint</Application>
  <PresentationFormat>On-screen Show (4:3)</PresentationFormat>
  <Paragraphs>33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Verve</vt:lpstr>
      <vt:lpstr>Combating hate crimes</vt:lpstr>
      <vt:lpstr>Hate definition  and back ground information on hate crimes </vt:lpstr>
      <vt:lpstr>Chart of hate crimes around the world </vt:lpstr>
      <vt:lpstr>How to prevent hate  crimes </vt:lpstr>
      <vt:lpstr>Examples of hate crimes </vt:lpstr>
      <vt:lpstr>A chart of where most hate crimes happen at</vt:lpstr>
      <vt:lpstr>What is the affects of hate crimes</vt:lpstr>
      <vt:lpstr>HOW TO AVOID PEOPLE WHO ARE MESSING WITH YOU</vt:lpstr>
      <vt:lpstr>Summery of what I learned from this </vt:lpstr>
      <vt:lpstr>Informational sites</vt:lpstr>
    </vt:vector>
  </TitlesOfParts>
  <Company>Jefferson Parish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Combating hate crimes</dc:title>
  <dc:creator>Class</dc:creator>
  <cp:lastModifiedBy>Class</cp:lastModifiedBy>
  <cp:revision>14</cp:revision>
  <dcterms:created xsi:type="dcterms:W3CDTF">2012-04-05T18:53:41Z</dcterms:created>
  <dcterms:modified xsi:type="dcterms:W3CDTF">2012-04-11T18:35:04Z</dcterms:modified>
</cp:coreProperties>
</file>